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7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75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4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67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1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7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17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8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21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7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3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5F1AE-F921-4F23-917A-E3E8387C673D}" type="datetimeFigureOut">
              <a:rPr lang="en-US" smtClean="0"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146ED-D82A-4C89-8DCE-D318D668C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5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9074" y="387015"/>
            <a:ext cx="6881091" cy="52171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All about Mrs. Tucker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5164" y="949145"/>
            <a:ext cx="9144000" cy="206908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I love to travel, spend time with my family, camp, read, listen to music, paint and crafting. I also love SNAP Chat! </a:t>
            </a:r>
          </a:p>
          <a:p>
            <a:pPr algn="l"/>
            <a:r>
              <a:rPr lang="en-US" dirty="0" smtClean="0"/>
              <a:t>I have been married for 24 years, my husband’s name is Darryl. I have five kids Trisha, Ryan, Christian, Gabryelle &amp; Myranda. I have two grand children Savayah and Maverick. </a:t>
            </a:r>
            <a:endParaRPr lang="en-US" dirty="0"/>
          </a:p>
          <a:p>
            <a:pPr algn="l"/>
            <a:r>
              <a:rPr lang="en-US" dirty="0" smtClean="0"/>
              <a:t>I absolutely love my job and celebrating all the milestones we reach as a class, and as individuals.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2105" y="355745"/>
            <a:ext cx="1937531" cy="22950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70659" y="3149599"/>
            <a:ext cx="1436831" cy="1915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952" y="3129281"/>
            <a:ext cx="1926540" cy="193609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015" y="3139440"/>
            <a:ext cx="1509567" cy="19564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032" y="3129281"/>
            <a:ext cx="1639435" cy="19665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941" y="3129280"/>
            <a:ext cx="1685059" cy="19665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9863" y="3139439"/>
            <a:ext cx="1865664" cy="19564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 flipV="1">
            <a:off x="2097404" y="5306826"/>
            <a:ext cx="1575721" cy="135554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0" y="47507"/>
            <a:ext cx="873168" cy="106085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615" y="5252542"/>
            <a:ext cx="1647144" cy="157572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29890" y="5265015"/>
            <a:ext cx="2222301" cy="155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8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All about Mrs. Tucker</vt:lpstr>
    </vt:vector>
  </TitlesOfParts>
  <Company>St. Louis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about Mrs. Tucker</dc:title>
  <dc:creator>Tucker, Lynnette S.</dc:creator>
  <cp:lastModifiedBy>Tucker, Lynnette S.</cp:lastModifiedBy>
  <cp:revision>2</cp:revision>
  <dcterms:created xsi:type="dcterms:W3CDTF">2022-08-22T04:03:48Z</dcterms:created>
  <dcterms:modified xsi:type="dcterms:W3CDTF">2022-08-22T04:13:24Z</dcterms:modified>
</cp:coreProperties>
</file>